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3" r:id="rId1"/>
  </p:sldMasterIdLst>
  <p:notesMasterIdLst>
    <p:notesMasterId r:id="rId8"/>
  </p:notesMasterIdLst>
  <p:handoutMasterIdLst>
    <p:handoutMasterId r:id="rId9"/>
  </p:handoutMasterIdLst>
  <p:sldIdLst>
    <p:sldId id="290" r:id="rId2"/>
    <p:sldId id="291" r:id="rId3"/>
    <p:sldId id="292" r:id="rId4"/>
    <p:sldId id="293" r:id="rId5"/>
    <p:sldId id="294" r:id="rId6"/>
    <p:sldId id="29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639"/>
    <a:srgbClr val="004F3B"/>
    <a:srgbClr val="18453B"/>
    <a:srgbClr val="A5B6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8" autoAdjust="0"/>
    <p:restoredTop sz="94645" autoAdjust="0"/>
  </p:normalViewPr>
  <p:slideViewPr>
    <p:cSldViewPr>
      <p:cViewPr varScale="1">
        <p:scale>
          <a:sx n="107" d="100"/>
          <a:sy n="107" d="100"/>
        </p:scale>
        <p:origin x="63" y="29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771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2" d="100"/>
          <a:sy n="92" d="100"/>
        </p:scale>
        <p:origin x="1971" y="3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eader Placeholder 1"/>
          <p:cNvSpPr>
            <a:spLocks noGrp="1"/>
          </p:cNvSpPr>
          <p:nvPr>
            <p:ph type="hdr" sz="quarter"/>
          </p:nvPr>
        </p:nvSpPr>
        <p:spPr>
          <a:xfrm>
            <a:off x="762000" y="0"/>
            <a:ext cx="2462149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/>
            </a:lvl1pPr>
          </a:lstStyle>
          <a:p>
            <a:r>
              <a:rPr lang="en-US" sz="1100" dirty="0"/>
              <a:t>Team [Team Name]</a:t>
            </a:r>
          </a:p>
        </p:txBody>
      </p:sp>
      <p:sp>
        <p:nvSpPr>
          <p:cNvPr id="8" name="Date Placeholder 2"/>
          <p:cNvSpPr>
            <a:spLocks noGrp="1"/>
          </p:cNvSpPr>
          <p:nvPr>
            <p:ph type="dt" sz="quarter" idx="1"/>
          </p:nvPr>
        </p:nvSpPr>
        <p:spPr>
          <a:xfrm>
            <a:off x="36576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r>
              <a:rPr lang="en-US" sz="1100" dirty="0"/>
              <a:t>&lt;&lt;</a:t>
            </a:r>
            <a:r>
              <a:rPr lang="en-US" sz="1100" dirty="0" err="1"/>
              <a:t>PresentationName</a:t>
            </a:r>
            <a:r>
              <a:rPr lang="en-US" sz="1100" dirty="0"/>
              <a:t>&gt;  Presentation </a:t>
            </a:r>
          </a:p>
          <a:p>
            <a:r>
              <a:rPr lang="en-US" sz="1100" dirty="0"/>
              <a:t>[Project Title]</a:t>
            </a: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57300" y="868680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z="1100" dirty="0"/>
              <a:t>The Capstone Experience</a:t>
            </a:r>
          </a:p>
          <a:p>
            <a:r>
              <a:rPr lang="en-US" sz="1100" dirty="0"/>
              <a:t>Computer Science and Engineering</a:t>
            </a:r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236025" y="8686800"/>
            <a:ext cx="41148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algn="ctr"/>
            <a:fld id="{BC063519-4DA7-4D19-AE44-3089EA69C7DF}" type="slidenum">
              <a:rPr lang="en-US" smtClean="0"/>
              <a:pPr algn="ctr"/>
              <a:t>‹#›</a:t>
            </a:fld>
            <a:endParaRPr lang="en-US" dirty="0"/>
          </a:p>
        </p:txBody>
      </p:sp>
      <p:pic>
        <p:nvPicPr>
          <p:cNvPr id="11" name="Picture 2" descr="D:\Users\wrd\Documents\CSE498\archive\logo\capstone\png\green-gree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270" y="11875"/>
            <a:ext cx="725805" cy="4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3657600" y="8686800"/>
            <a:ext cx="2971800" cy="457200"/>
          </a:xfrm>
          <a:prstGeom prst="rect">
            <a:avLst/>
          </a:prstGeom>
          <a:noFill/>
        </p:spPr>
        <p:txBody>
          <a:bodyPr wrap="square" rtlCol="0" anchor="b">
            <a:noAutofit/>
          </a:bodyPr>
          <a:lstStyle/>
          <a:p>
            <a:pPr algn="r"/>
            <a:r>
              <a:rPr lang="en-US" sz="1100" dirty="0"/>
              <a:t>Michigan State University</a:t>
            </a:r>
          </a:p>
          <a:p>
            <a:pPr algn="r"/>
            <a:r>
              <a:rPr lang="en-US" sz="1100" dirty="0"/>
              <a:t>East Lansing, Michigan 48824</a:t>
            </a:r>
          </a:p>
        </p:txBody>
      </p:sp>
    </p:spTree>
    <p:extLst>
      <p:ext uri="{BB962C8B-B14F-4D97-AF65-F5344CB8AC3E}">
        <p14:creationId xmlns:p14="http://schemas.microsoft.com/office/powerpoint/2010/main" val="195794450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/>
              <a:t>Team [Team Name]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&lt;&lt;</a:t>
            </a:r>
            <a:r>
              <a:rPr lang="en-US" dirty="0" err="1"/>
              <a:t>PresentationName</a:t>
            </a:r>
            <a:r>
              <a:rPr lang="en-US"/>
              <a:t>&gt;&gt; Presentation [Project Title]</a:t>
            </a:r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The Capstone ExperienceComputer Science and Engineering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E53F06-FDAB-4A00-BB98-A74B7A1516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26074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29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The Capstone Experience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29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Capstone Overview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29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Department of Computer Science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29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5F811CE-CD7E-4D81-9BCF-E58182075133}" type="slidenum"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29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30391" cy="411540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1268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29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The Capstone Experience</a:t>
            </a:r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29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Capstone Overview</a:t>
            </a:r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29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Department of Computer Science</a:t>
            </a:r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29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89561D-F82A-40AA-8CA4-E264D2075688}" type="slidenum"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29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897301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29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The Capstone Experience</a:t>
            </a:r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29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Capstone Overview</a:t>
            </a:r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29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Department of Computer Science</a:t>
            </a:r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29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89561D-F82A-40AA-8CA4-E264D2075688}" type="slidenum"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29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16998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29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The Capstone Experience</a:t>
            </a:r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29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Capstone Overview</a:t>
            </a:r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29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Department of Computer Science</a:t>
            </a:r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29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89561D-F82A-40AA-8CA4-E264D2075688}" type="slidenum"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29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59370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29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The Capstone Experience</a:t>
            </a:r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29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Capstone Overview</a:t>
            </a:r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29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Department of Computer Science</a:t>
            </a:r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29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89561D-F82A-40AA-8CA4-E264D2075688}" type="slidenum"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29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3562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pstone.cse.msu.edu/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0668" y="2263775"/>
            <a:ext cx="7772400" cy="14700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2268" y="5116551"/>
            <a:ext cx="6400800" cy="1208049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The Capstone Experience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Team [Team Name] &lt;&lt;PresentationName&gt;&gt; Presentation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4718" y="895350"/>
            <a:ext cx="33083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3" name="Group 12"/>
          <p:cNvGrpSpPr/>
          <p:nvPr userDrawn="1"/>
        </p:nvGrpSpPr>
        <p:grpSpPr>
          <a:xfrm>
            <a:off x="76200" y="5399049"/>
            <a:ext cx="1618345" cy="1409337"/>
            <a:chOff x="76200" y="5399049"/>
            <a:chExt cx="1618345" cy="1409337"/>
          </a:xfrm>
        </p:grpSpPr>
        <p:pic>
          <p:nvPicPr>
            <p:cNvPr id="9" name="Picture 9" descr="D:\Users\wrd\Documents\CSE498\archive\logo\capstone-logo-green.png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" y="5399049"/>
              <a:ext cx="1618345" cy="10283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TextBox 10"/>
            <p:cNvSpPr txBox="1">
              <a:spLocks noChangeArrowheads="1"/>
            </p:cNvSpPr>
            <p:nvPr/>
          </p:nvSpPr>
          <p:spPr bwMode="auto">
            <a:xfrm>
              <a:off x="93210" y="6376586"/>
              <a:ext cx="1584325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defRPr/>
              </a:pPr>
              <a:r>
                <a:rPr lang="en-US" sz="1100" i="1"/>
                <a:t>From Students…</a:t>
              </a:r>
            </a:p>
            <a:p>
              <a:pPr algn="r" eaLnBrk="1" hangingPunct="1">
                <a:defRPr/>
              </a:pPr>
              <a:r>
                <a:rPr lang="en-US" sz="1100" i="1"/>
                <a:t>…to Professionals</a:t>
              </a:r>
            </a:p>
          </p:txBody>
        </p:sp>
      </p:grpSp>
      <p:sp>
        <p:nvSpPr>
          <p:cNvPr id="8" name="TextBox 7"/>
          <p:cNvSpPr txBox="1"/>
          <p:nvPr userDrawn="1"/>
        </p:nvSpPr>
        <p:spPr>
          <a:xfrm>
            <a:off x="3977268" y="4139625"/>
            <a:ext cx="449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>
                <a:solidFill>
                  <a:srgbClr val="18453B"/>
                </a:solidFill>
              </a:rPr>
              <a:t>The Capstone</a:t>
            </a:r>
            <a:r>
              <a:rPr lang="en-US" sz="3200" baseline="0" dirty="0">
                <a:solidFill>
                  <a:srgbClr val="18453B"/>
                </a:solidFill>
              </a:rPr>
              <a:t> Experience</a:t>
            </a:r>
            <a:endParaRPr lang="en-US" sz="3200" dirty="0">
              <a:solidFill>
                <a:srgbClr val="18453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6431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234950" indent="-234950">
              <a:defRPr sz="1800"/>
            </a:lvl1pPr>
            <a:lvl2pPr marL="457200" indent="-234950">
              <a:buFont typeface="Wingdings" pitchFamily="2" charset="2"/>
              <a:buChar char="§"/>
              <a:defRPr sz="1500"/>
            </a:lvl2pPr>
            <a:lvl3pPr marL="685800" indent="-230188">
              <a:buFont typeface="Courier New" pitchFamily="49" charset="0"/>
              <a:buChar char="o"/>
              <a:defRPr sz="1200"/>
            </a:lvl3pPr>
            <a:lvl4pPr marL="914400" indent="-228600">
              <a:defRPr sz="1050"/>
            </a:lvl4pPr>
            <a:lvl5pPr marL="1143000" indent="-228600"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</p:spPr>
        <p:txBody>
          <a:bodyPr/>
          <a:lstStyle/>
          <a:p>
            <a:r>
              <a:rPr lang="en-US"/>
              <a:t>The Capstone Experience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492875"/>
            <a:ext cx="4419600" cy="365125"/>
          </a:xfrm>
        </p:spPr>
        <p:txBody>
          <a:bodyPr/>
          <a:lstStyle/>
          <a:p>
            <a:r>
              <a:rPr lang="en-US"/>
              <a:t>Team [Team Name] &lt;&lt;PresentationName&gt;&gt; Presentation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069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The Capstone Experience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Team [Team Name] &lt;&lt;PresentationName&gt;&gt; Presentation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952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The Capstone Experience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Team [Team Name] &lt;&lt;PresentationName&gt;&gt; Presentation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534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atus Rep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>
            <a:lvl1pPr>
              <a:defRPr>
                <a:solidFill>
                  <a:srgbClr val="18453B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497589"/>
          </a:xfrm>
        </p:spPr>
        <p:txBody>
          <a:bodyPr>
            <a:normAutofit/>
          </a:bodyPr>
          <a:lstStyle>
            <a:lvl1pPr marL="234950" indent="-234950">
              <a:defRPr sz="2800"/>
            </a:lvl1pPr>
            <a:lvl2pPr marL="457200" indent="-234950">
              <a:buFont typeface="Wingdings" pitchFamily="2" charset="2"/>
              <a:buChar char="§"/>
              <a:defRPr sz="2400"/>
            </a:lvl2pPr>
            <a:lvl3pPr marL="688975" indent="-233363">
              <a:buFont typeface="Courier New" pitchFamily="49" charset="0"/>
              <a:buChar char="o"/>
              <a:defRPr sz="2000"/>
            </a:lvl3pPr>
            <a:lvl4pPr marL="914400" indent="-225425">
              <a:defRPr sz="1800"/>
            </a:lvl4pPr>
            <a:lvl5pPr marL="1146175" indent="-231775"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</p:spPr>
        <p:txBody>
          <a:bodyPr/>
          <a:lstStyle/>
          <a:p>
            <a:r>
              <a:rPr lang="en-US"/>
              <a:t>The Capstone Experience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492875"/>
            <a:ext cx="4419600" cy="365125"/>
          </a:xfrm>
        </p:spPr>
        <p:txBody>
          <a:bodyPr/>
          <a:lstStyle/>
          <a:p>
            <a:r>
              <a:rPr lang="en-US"/>
              <a:t>Team [Team Name] &lt;&lt;PresentationName&gt;&gt; Presentation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57200" y="1592942"/>
            <a:ext cx="8229600" cy="388257"/>
          </a:xfrm>
        </p:spPr>
        <p:txBody>
          <a:bodyPr tIns="91440" anchor="ctr">
            <a:noAutofit/>
          </a:bodyPr>
          <a:lstStyle>
            <a:lvl1pPr marL="0" indent="0">
              <a:spcBef>
                <a:spcPts val="0"/>
              </a:spcBef>
              <a:buNone/>
              <a:defRPr sz="3200" b="0">
                <a:solidFill>
                  <a:srgbClr val="18453B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6858000" y="838200"/>
            <a:ext cx="1828800" cy="646331"/>
          </a:xfrm>
        </p:spPr>
        <p:txBody>
          <a:bodyPr tIns="91440" anchor="ctr">
            <a:noAutofit/>
          </a:bodyPr>
          <a:lstStyle>
            <a:lvl1pPr marL="0" indent="0" algn="r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457200" y="838200"/>
            <a:ext cx="6400800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3600"/>
              <a:t>Status</a:t>
            </a:r>
            <a:r>
              <a:rPr lang="en-US" sz="3200"/>
              <a:t> Report</a:t>
            </a:r>
          </a:p>
        </p:txBody>
      </p:sp>
    </p:spTree>
    <p:extLst>
      <p:ext uri="{BB962C8B-B14F-4D97-AF65-F5344CB8AC3E}">
        <p14:creationId xmlns:p14="http://schemas.microsoft.com/office/powerpoint/2010/main" val="460956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7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85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92875"/>
            <a:ext cx="2133600" cy="365125"/>
          </a:xfrm>
          <a:prstGeom prst="rect">
            <a:avLst/>
          </a:prstGeom>
        </p:spPr>
        <p:txBody>
          <a:bodyPr vert="horz" lIns="13716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The Capstone Experience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Team [Team Name] &lt;&lt;PresentationName&gt;&gt; Presentation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Overview </a:t>
            </a:r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457200" y="1436649"/>
            <a:ext cx="8686800" cy="152400"/>
          </a:xfrm>
          <a:prstGeom prst="rect">
            <a:avLst/>
          </a:prstGeom>
          <a:solidFill>
            <a:srgbClr val="1845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1436649"/>
            <a:ext cx="411480" cy="152400"/>
          </a:xfrm>
          <a:prstGeom prst="rect">
            <a:avLst/>
          </a:prstGeom>
          <a:solidFill>
            <a:srgbClr val="A5B6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 descr="D:\Users\wrd\Documents\CSE498\archive\logo\capstone\png\green-green.png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1" y="6478789"/>
            <a:ext cx="544354" cy="345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7446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v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2057400"/>
            <a:ext cx="8216691" cy="1851025"/>
          </a:xfrm>
        </p:spPr>
        <p:txBody>
          <a:bodyPr>
            <a:normAutofit fontScale="90000"/>
          </a:bodyPr>
          <a:lstStyle/>
          <a:p>
            <a:r>
              <a:rPr lang="en-US"/>
              <a:t>Status Report </a:t>
            </a:r>
            <a:r>
              <a:rPr lang="en-US" dirty="0"/>
              <a:t>Presentation</a:t>
            </a:r>
            <a:br>
              <a:rPr lang="en-US" dirty="0"/>
            </a:br>
            <a:br>
              <a:rPr lang="en-US" dirty="0"/>
            </a:br>
            <a:r>
              <a:rPr lang="en-US" dirty="0">
                <a:solidFill>
                  <a:srgbClr val="004639"/>
                </a:solidFill>
              </a:rPr>
              <a:t>Team [Team Name]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Dr. Wayne Dyksen</a:t>
            </a:r>
          </a:p>
          <a:p>
            <a:pPr>
              <a:spcBef>
                <a:spcPts val="600"/>
              </a:spcBef>
            </a:pPr>
            <a:r>
              <a:rPr lang="en-US" dirty="0"/>
              <a:t>Department of Computer Science and Engineering</a:t>
            </a:r>
          </a:p>
          <a:p>
            <a:r>
              <a:rPr lang="en-US" dirty="0"/>
              <a:t>Michigan State University</a:t>
            </a:r>
          </a:p>
          <a:p>
            <a:pPr>
              <a:spcBef>
                <a:spcPts val="600"/>
              </a:spcBef>
            </a:pPr>
            <a:r>
              <a:rPr lang="en-US"/>
              <a:t>Fall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035313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Status Report </a:t>
            </a:r>
            <a:r>
              <a:rPr lang="en-US" dirty="0"/>
              <a:t>Instructions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Use the Microsoft Windows version of PowerPoint.</a:t>
            </a:r>
          </a:p>
          <a:p>
            <a:r>
              <a:rPr lang="en-US" dirty="0"/>
              <a:t>Required Template</a:t>
            </a:r>
          </a:p>
          <a:p>
            <a:pPr lvl="1"/>
            <a:r>
              <a:rPr lang="en-US" dirty="0"/>
              <a:t>Do not edit the master slides.</a:t>
            </a:r>
          </a:p>
          <a:p>
            <a:pPr lvl="1"/>
            <a:r>
              <a:rPr lang="en-US" dirty="0"/>
              <a:t>Do not change the organization or number of slides. </a:t>
            </a:r>
          </a:p>
          <a:p>
            <a:pPr lvl="1"/>
            <a:r>
              <a:rPr lang="en-US" dirty="0"/>
              <a:t>Make your presentation fit within these four slides.</a:t>
            </a:r>
          </a:p>
          <a:p>
            <a:r>
              <a:rPr lang="en-US" dirty="0"/>
              <a:t>Content</a:t>
            </a:r>
          </a:p>
          <a:p>
            <a:pPr lvl="1"/>
            <a:r>
              <a:rPr lang="en-US" dirty="0"/>
              <a:t>For the slide titles, replace [Team Name] with your company name as in “Team Auto-Owners” and [Project Title] by the project title posted online.</a:t>
            </a:r>
          </a:p>
          <a:p>
            <a:pPr lvl="1"/>
            <a:r>
              <a:rPr lang="en-US" dirty="0"/>
              <a:t>All presentations will be posted on the course web site so do not include company confidential information or anything that your client would not want posted.</a:t>
            </a:r>
          </a:p>
          <a:p>
            <a:pPr lvl="1"/>
            <a:r>
              <a:rPr lang="en-US" dirty="0"/>
              <a:t>Delete this slide from the presentation.</a:t>
            </a:r>
          </a:p>
          <a:p>
            <a:r>
              <a:rPr lang="en-US" dirty="0"/>
              <a:t>Presenting</a:t>
            </a:r>
          </a:p>
          <a:p>
            <a:pPr lvl="1"/>
            <a:r>
              <a:rPr lang="en-US" dirty="0"/>
              <a:t>The order of the presentations during our meeting will be team numerical order.</a:t>
            </a:r>
          </a:p>
          <a:p>
            <a:pPr lvl="1"/>
            <a:r>
              <a:rPr lang="en-US" dirty="0"/>
              <a:t>The time limit for your presentation </a:t>
            </a:r>
            <a:r>
              <a:rPr lang="en-US"/>
              <a:t>is 5 minutes, </a:t>
            </a:r>
            <a:r>
              <a:rPr lang="en-US" dirty="0"/>
              <a:t>which will be strictly enforced. </a:t>
            </a:r>
            <a:br>
              <a:rPr lang="en-US" dirty="0"/>
            </a:br>
            <a:r>
              <a:rPr lang="en-US" dirty="0"/>
              <a:t>Practice your presentation to ensure that you will finish within the allotted time.</a:t>
            </a:r>
          </a:p>
          <a:p>
            <a:r>
              <a:rPr lang="en-US" dirty="0"/>
              <a:t>Submission by Email </a:t>
            </a:r>
            <a:r>
              <a:rPr lang="en-US" b="1" dirty="0">
                <a:solidFill>
                  <a:srgbClr val="FF0000"/>
                </a:solidFill>
              </a:rPr>
              <a:t>← Read this carefully.</a:t>
            </a:r>
          </a:p>
          <a:p>
            <a:pPr lvl="1"/>
            <a:r>
              <a:rPr lang="en-US" dirty="0"/>
              <a:t>All presentations are due via email to me and to your client by 11:59 p.m</a:t>
            </a:r>
            <a:r>
              <a:rPr lang="en-US"/>
              <a:t>., Tuesday, September 10. </a:t>
            </a:r>
            <a:r>
              <a:rPr lang="en-US" dirty="0"/>
              <a:t>Send your presentation to your client in a </a:t>
            </a:r>
            <a:r>
              <a:rPr lang="en-US" u="sng" dirty="0"/>
              <a:t>separate</a:t>
            </a:r>
            <a:r>
              <a:rPr lang="en-US" dirty="0"/>
              <a:t> email; do </a:t>
            </a:r>
            <a:r>
              <a:rPr lang="en-US" u="sng" dirty="0"/>
              <a:t>not</a:t>
            </a:r>
            <a:r>
              <a:rPr lang="en-US" dirty="0"/>
              <a:t> cc me.</a:t>
            </a:r>
          </a:p>
          <a:p>
            <a:pPr lvl="1"/>
            <a:r>
              <a:rPr lang="en-US" dirty="0"/>
              <a:t>For subject, use “Team  [Team Name</a:t>
            </a:r>
            <a:r>
              <a:rPr lang="en-US"/>
              <a:t>]: Status Report </a:t>
            </a:r>
            <a:r>
              <a:rPr lang="en-US" dirty="0"/>
              <a:t>Presentation” as in “Team Urban Science</a:t>
            </a:r>
            <a:r>
              <a:rPr lang="en-US"/>
              <a:t>: Status Report </a:t>
            </a:r>
            <a:r>
              <a:rPr lang="en-US" dirty="0"/>
              <a:t>Presentation”.</a:t>
            </a:r>
          </a:p>
          <a:p>
            <a:pPr lvl="1"/>
            <a:r>
              <a:rPr lang="en-US" dirty="0"/>
              <a:t>Attach the PowerPoint source file named “team-[</a:t>
            </a:r>
            <a:r>
              <a:rPr lang="en-US"/>
              <a:t>team-name]-status-report-presentation</a:t>
            </a:r>
            <a:r>
              <a:rPr lang="en-US" dirty="0"/>
              <a:t>.pptx” as </a:t>
            </a:r>
            <a:r>
              <a:rPr lang="en-US"/>
              <a:t>in team-auto-owners-status-report-presentation</a:t>
            </a:r>
            <a:r>
              <a:rPr lang="en-US" dirty="0"/>
              <a:t>.pptx. Use all lower case and replace blanks by dashes in your filename.</a:t>
            </a:r>
          </a:p>
          <a:p>
            <a:pPr lvl="1"/>
            <a:r>
              <a:rPr lang="en-US" dirty="0"/>
              <a:t>Include some (professional) text in the body to avoid being sent to my junk folder and to practice being a professional.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en-US" noProof="0"/>
              <a:t>The Capstone Experience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noProof="0"/>
              <a:t>Team [Team Name] Status Report Presentation</a:t>
            </a:r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6F15528-21DE-4FAA-801E-634DDDAF4B2B}" type="slidenum">
              <a:rPr lang="en-US" noProof="0" smtClean="0"/>
              <a:pPr lvl="0"/>
              <a:t>2</a:t>
            </a:fld>
            <a:endParaRPr lang="en-US" noProof="0" dirty="0"/>
          </a:p>
        </p:txBody>
      </p:sp>
      <p:sp>
        <p:nvSpPr>
          <p:cNvPr id="8" name="TextBox 7"/>
          <p:cNvSpPr txBox="1"/>
          <p:nvPr/>
        </p:nvSpPr>
        <p:spPr>
          <a:xfrm>
            <a:off x="6934200" y="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rgbClr val="FF0000"/>
                </a:solidFill>
              </a:rPr>
              <a:t>Delete this slide.</a:t>
            </a:r>
          </a:p>
        </p:txBody>
      </p:sp>
    </p:spTree>
    <p:extLst>
      <p:ext uri="{BB962C8B-B14F-4D97-AF65-F5344CB8AC3E}">
        <p14:creationId xmlns:p14="http://schemas.microsoft.com/office/powerpoint/2010/main" val="1086283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Team [Team Name]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Project </a:t>
            </a:r>
            <a:r>
              <a:rPr lang="fr-FR" dirty="0" err="1"/>
              <a:t>Overview</a:t>
            </a:r>
            <a:endParaRPr lang="fr-FR" dirty="0"/>
          </a:p>
          <a:p>
            <a:pPr lvl="1"/>
            <a:r>
              <a:rPr lang="fr-FR" dirty="0"/>
              <a:t>Description Point 1</a:t>
            </a:r>
          </a:p>
          <a:p>
            <a:pPr lvl="1"/>
            <a:r>
              <a:rPr lang="fr-FR" dirty="0"/>
              <a:t>Description Point 2</a:t>
            </a:r>
          </a:p>
          <a:p>
            <a:pPr lvl="1"/>
            <a:r>
              <a:rPr lang="fr-FR" dirty="0"/>
              <a:t>Description Point 3</a:t>
            </a:r>
          </a:p>
          <a:p>
            <a:pPr lvl="1"/>
            <a:r>
              <a:rPr lang="fr-FR" dirty="0"/>
              <a:t>Description Point 4</a:t>
            </a:r>
          </a:p>
          <a:p>
            <a:r>
              <a:rPr lang="fr-FR" dirty="0"/>
              <a:t>Project Plan Document</a:t>
            </a:r>
          </a:p>
          <a:p>
            <a:pPr lvl="1"/>
            <a:r>
              <a:rPr lang="en-US" dirty="0"/>
              <a:t>Status Point 1</a:t>
            </a:r>
          </a:p>
          <a:p>
            <a:pPr lvl="1"/>
            <a:r>
              <a:rPr lang="en-US" dirty="0"/>
              <a:t>Status Point 2</a:t>
            </a:r>
          </a:p>
          <a:p>
            <a:pPr lvl="1"/>
            <a:r>
              <a:rPr lang="en-US" dirty="0"/>
              <a:t>Status Point 3</a:t>
            </a:r>
          </a:p>
          <a:p>
            <a:pPr lvl="1"/>
            <a:r>
              <a:rPr lang="en-US" dirty="0"/>
              <a:t>Status Point 4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en-US" noProof="0"/>
              <a:t>The Capstone Experience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noProof="0"/>
              <a:t>Team [Team Name] Status Report Presentation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6F15528-21DE-4FAA-801E-634DDDAF4B2B}" type="slidenum">
              <a:rPr lang="en-US" noProof="0" smtClean="0"/>
              <a:pPr lvl="0"/>
              <a:t>3</a:t>
            </a:fld>
            <a:endParaRPr lang="en-US" noProof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/>
              <a:t>[Project Title]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/>
              <a:t>[1 of 4]</a:t>
            </a:r>
            <a:endParaRPr lang="en-US" dirty="0"/>
          </a:p>
        </p:txBody>
      </p:sp>
      <p:sp>
        <p:nvSpPr>
          <p:cNvPr id="3" name="Right Brace 2"/>
          <p:cNvSpPr/>
          <p:nvPr/>
        </p:nvSpPr>
        <p:spPr>
          <a:xfrm>
            <a:off x="3200400" y="4609237"/>
            <a:ext cx="533400" cy="15240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33800" y="4494074"/>
            <a:ext cx="5334001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Include </a:t>
            </a:r>
            <a:r>
              <a:rPr kumimoji="0" lang="en-US" sz="18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status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information.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What’s the </a:t>
            </a:r>
            <a:r>
              <a:rPr kumimoji="0" lang="en-US" sz="1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status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of your project plan document?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Have you started it?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How much have you written?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What percentage complete is it?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Delete this textbox and the brace to the left.</a:t>
            </a:r>
          </a:p>
        </p:txBody>
      </p:sp>
    </p:spTree>
    <p:extLst>
      <p:ext uri="{BB962C8B-B14F-4D97-AF65-F5344CB8AC3E}">
        <p14:creationId xmlns:p14="http://schemas.microsoft.com/office/powerpoint/2010/main" val="797854533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Team [Team Name]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Server Systems / Software</a:t>
            </a:r>
          </a:p>
          <a:p>
            <a:pPr lvl="1"/>
            <a:r>
              <a:rPr lang="en-US"/>
              <a:t>Description &amp;/or Status Point 1</a:t>
            </a:r>
          </a:p>
          <a:p>
            <a:pPr lvl="1"/>
            <a:r>
              <a:rPr lang="en-US"/>
              <a:t>Description &amp;/or Status Point 2</a:t>
            </a:r>
          </a:p>
          <a:p>
            <a:pPr lvl="1"/>
            <a:r>
              <a:rPr lang="en-US"/>
              <a:t>Description &amp;/or Status Point 3</a:t>
            </a:r>
          </a:p>
          <a:p>
            <a:r>
              <a:rPr lang="en-US"/>
              <a:t>Development Systems / Software</a:t>
            </a:r>
          </a:p>
          <a:p>
            <a:pPr lvl="1"/>
            <a:r>
              <a:rPr lang="en-US"/>
              <a:t>Description &amp;/or Status Point 1</a:t>
            </a:r>
          </a:p>
          <a:p>
            <a:pPr lvl="1"/>
            <a:r>
              <a:rPr lang="en-US"/>
              <a:t>Description &amp;/or Status Point 2</a:t>
            </a:r>
          </a:p>
          <a:p>
            <a:pPr lvl="1"/>
            <a:r>
              <a:rPr lang="en-US"/>
              <a:t>Description &amp;/or Status Point 3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en-US" noProof="0"/>
              <a:t>The Capstone Experience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noProof="0"/>
              <a:t>Team [Team Name] Status Report Presentation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6F15528-21DE-4FAA-801E-634DDDAF4B2B}" type="slidenum">
              <a:rPr lang="en-US" noProof="0" smtClean="0"/>
              <a:pPr lvl="0"/>
              <a:t>4</a:t>
            </a:fld>
            <a:endParaRPr lang="en-US" noProof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/>
              <a:t>[Project Title]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/>
              <a:t>[2 of 4]</a:t>
            </a:r>
            <a:endParaRPr lang="en-US" dirty="0"/>
          </a:p>
        </p:txBody>
      </p:sp>
      <p:sp>
        <p:nvSpPr>
          <p:cNvPr id="9" name="Right Brace 8"/>
          <p:cNvSpPr/>
          <p:nvPr/>
        </p:nvSpPr>
        <p:spPr>
          <a:xfrm>
            <a:off x="5334000" y="2514600"/>
            <a:ext cx="591689" cy="32004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925689" y="3376136"/>
            <a:ext cx="3142111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Include </a:t>
            </a:r>
            <a:r>
              <a:rPr kumimoji="0" lang="en-US" sz="18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status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information.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Are all systems up and running? Have you tested everything?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Delete this textbox and the brace to the left.</a:t>
            </a:r>
          </a:p>
        </p:txBody>
      </p:sp>
    </p:spTree>
    <p:extLst>
      <p:ext uri="{BB962C8B-B14F-4D97-AF65-F5344CB8AC3E}">
        <p14:creationId xmlns:p14="http://schemas.microsoft.com/office/powerpoint/2010/main" val="3915651929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Team [Team Name]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Client Contact</a:t>
            </a:r>
          </a:p>
          <a:p>
            <a:pPr lvl="1"/>
            <a:r>
              <a:rPr lang="en-US"/>
              <a:t>Status Point 1</a:t>
            </a:r>
          </a:p>
          <a:p>
            <a:pPr lvl="1"/>
            <a:r>
              <a:rPr lang="en-US"/>
              <a:t>Status Point 2</a:t>
            </a:r>
          </a:p>
          <a:p>
            <a:r>
              <a:rPr lang="en-US"/>
              <a:t>Team Meetings</a:t>
            </a:r>
          </a:p>
          <a:p>
            <a:pPr lvl="1"/>
            <a:r>
              <a:rPr lang="en-US"/>
              <a:t>Status Point 1</a:t>
            </a:r>
          </a:p>
          <a:p>
            <a:pPr lvl="1"/>
            <a:r>
              <a:rPr lang="en-US"/>
              <a:t>Status Point 2</a:t>
            </a:r>
          </a:p>
          <a:p>
            <a:r>
              <a:rPr lang="en-US"/>
              <a:t>Team Organization</a:t>
            </a:r>
          </a:p>
          <a:p>
            <a:pPr lvl="1"/>
            <a:r>
              <a:rPr lang="en-US"/>
              <a:t>Description Point 1</a:t>
            </a:r>
          </a:p>
          <a:p>
            <a:pPr lvl="1"/>
            <a:r>
              <a:rPr lang="en-US"/>
              <a:t>Description Point 2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en-US" noProof="0"/>
              <a:t>The Capstone Experience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noProof="0"/>
              <a:t>Team [Team Name] Status Report Presentation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6F15528-21DE-4FAA-801E-634DDDAF4B2B}" type="slidenum">
              <a:rPr lang="en-US" noProof="0" smtClean="0"/>
              <a:pPr lvl="0"/>
              <a:t>5</a:t>
            </a:fld>
            <a:endParaRPr lang="en-US" noProof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/>
              <a:t>[Project Title]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/>
              <a:t> [3 of 4]</a:t>
            </a:r>
            <a:endParaRPr lang="en-US" dirty="0"/>
          </a:p>
        </p:txBody>
      </p:sp>
      <p:sp>
        <p:nvSpPr>
          <p:cNvPr id="9" name="Right Brace 8"/>
          <p:cNvSpPr/>
          <p:nvPr/>
        </p:nvSpPr>
        <p:spPr>
          <a:xfrm>
            <a:off x="2895600" y="1981200"/>
            <a:ext cx="591689" cy="28194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02215" y="2375237"/>
            <a:ext cx="553102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Include </a:t>
            </a:r>
            <a:r>
              <a:rPr kumimoji="0" lang="en-US" sz="18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status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information.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Have you talked with/met with your client?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Have you scheduled a weekly conference call? When?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Have you scheduled an in-person meeting? When?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How many times has your team met so far?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Have you scheduled team meetings? How often?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Delete this textbox and the brace to the left.</a:t>
            </a:r>
          </a:p>
        </p:txBody>
      </p:sp>
    </p:spTree>
    <p:extLst>
      <p:ext uri="{BB962C8B-B14F-4D97-AF65-F5344CB8AC3E}">
        <p14:creationId xmlns:p14="http://schemas.microsoft.com/office/powerpoint/2010/main" val="5056752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Team [Team Name]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Risks</a:t>
            </a:r>
          </a:p>
          <a:p>
            <a:r>
              <a:rPr lang="en-US" dirty="0"/>
              <a:t>Risk 1</a:t>
            </a:r>
          </a:p>
          <a:p>
            <a:pPr lvl="1"/>
            <a:r>
              <a:rPr lang="en-US" dirty="0"/>
              <a:t>Description</a:t>
            </a:r>
          </a:p>
          <a:p>
            <a:pPr lvl="1"/>
            <a:r>
              <a:rPr lang="en-US" dirty="0"/>
              <a:t>Mitigation</a:t>
            </a:r>
          </a:p>
          <a:p>
            <a:r>
              <a:rPr lang="en-US" dirty="0"/>
              <a:t>Risk 2</a:t>
            </a:r>
          </a:p>
          <a:p>
            <a:pPr lvl="1"/>
            <a:r>
              <a:rPr lang="en-US" dirty="0"/>
              <a:t>Description</a:t>
            </a:r>
          </a:p>
          <a:p>
            <a:pPr lvl="1"/>
            <a:r>
              <a:rPr lang="en-US" dirty="0"/>
              <a:t>Mitigation</a:t>
            </a:r>
          </a:p>
          <a:p>
            <a:r>
              <a:rPr lang="en-US" dirty="0"/>
              <a:t>Risk 3</a:t>
            </a:r>
          </a:p>
          <a:p>
            <a:pPr lvl="1"/>
            <a:r>
              <a:rPr lang="en-US" dirty="0"/>
              <a:t>Description</a:t>
            </a:r>
          </a:p>
          <a:p>
            <a:pPr lvl="1"/>
            <a:r>
              <a:rPr lang="en-US" dirty="0"/>
              <a:t>Mitigation</a:t>
            </a:r>
          </a:p>
          <a:p>
            <a:r>
              <a:rPr lang="en-US" dirty="0"/>
              <a:t> Risk 4</a:t>
            </a:r>
          </a:p>
          <a:p>
            <a:pPr lvl="1"/>
            <a:r>
              <a:rPr lang="en-US" dirty="0"/>
              <a:t>Description</a:t>
            </a:r>
          </a:p>
          <a:p>
            <a:pPr lvl="1"/>
            <a:r>
              <a:rPr lang="en-US" dirty="0"/>
              <a:t>Mitigation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en-US" noProof="0"/>
              <a:t>The Capstone Experience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noProof="0"/>
              <a:t>Team [Team Name] Status Report Presentation</a:t>
            </a:r>
            <a:endParaRPr lang="en-US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6F15528-21DE-4FAA-801E-634DDDAF4B2B}" type="slidenum">
              <a:rPr lang="en-US" noProof="0" smtClean="0"/>
              <a:pPr lvl="0"/>
              <a:t>6</a:t>
            </a:fld>
            <a:endParaRPr lang="en-US" noProof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/>
              <a:t>[Project Title]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/>
              <a:t>[4 of 4]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3D42EB-DE91-42F0-B529-6CCBB78FD9B9}"/>
              </a:ext>
            </a:extLst>
          </p:cNvPr>
          <p:cNvSpPr txBox="1"/>
          <p:nvPr/>
        </p:nvSpPr>
        <p:spPr>
          <a:xfrm>
            <a:off x="2971800" y="2667000"/>
            <a:ext cx="5032185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prstClr val="black"/>
                </a:solidFill>
                <a:latin typeface="Calibri"/>
              </a:rPr>
              <a:t>List only “real” risks. For example, learning a new computer languages is </a:t>
            </a:r>
            <a:r>
              <a:rPr lang="en-US" b="1" dirty="0">
                <a:solidFill>
                  <a:prstClr val="black"/>
                </a:solidFill>
                <a:latin typeface="Calibri"/>
              </a:rPr>
              <a:t>not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a risk.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Give “useful” explanation of how you are going to mitigate each risk. For example, “we will learn how to do it” is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not</a:t>
            </a:r>
            <a:r>
              <a:rPr kumimoji="0" lang="en-US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a useful explanation.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solidFill>
                <a:prstClr val="black"/>
              </a:solidFill>
              <a:latin typeface="Calibri"/>
            </a:endParaRPr>
          </a:p>
          <a:p>
            <a:pPr>
              <a:defRPr/>
            </a:pPr>
            <a:r>
              <a:rPr lang="en-US" b="1" dirty="0">
                <a:solidFill>
                  <a:srgbClr val="FF0000"/>
                </a:solidFill>
              </a:rPr>
              <a:t>Delete this textbox.</a:t>
            </a:r>
          </a:p>
        </p:txBody>
      </p:sp>
    </p:spTree>
    <p:extLst>
      <p:ext uri="{BB962C8B-B14F-4D97-AF65-F5344CB8AC3E}">
        <p14:creationId xmlns:p14="http://schemas.microsoft.com/office/powerpoint/2010/main" val="956738680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_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D3B4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933</TotalTime>
  <Words>626</Words>
  <Application>Microsoft Office PowerPoint</Application>
  <PresentationFormat>On-screen Show (4:3)</PresentationFormat>
  <Paragraphs>132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Courier New</vt:lpstr>
      <vt:lpstr>Wingdings</vt:lpstr>
      <vt:lpstr>1_Office Theme</vt:lpstr>
      <vt:lpstr>Status Report Presentation  Team [Team Name]</vt:lpstr>
      <vt:lpstr>Status Report Instructions</vt:lpstr>
      <vt:lpstr>Team [Team Name]</vt:lpstr>
      <vt:lpstr>Team [Team Name]</vt:lpstr>
      <vt:lpstr>Team [Team Name]</vt:lpstr>
      <vt:lpstr>Team [Team Name]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Here’s the Title</dc:title>
  <dc:creator>Wayne</dc:creator>
  <cp:lastModifiedBy>Dyksen, Wayne</cp:lastModifiedBy>
  <cp:revision>249</cp:revision>
  <dcterms:created xsi:type="dcterms:W3CDTF">2006-08-16T00:00:00Z</dcterms:created>
  <dcterms:modified xsi:type="dcterms:W3CDTF">2019-09-04T18:36:08Z</dcterms:modified>
</cp:coreProperties>
</file>